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Square Cities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Final Demo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John Stimac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The Goal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41292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/>
              <a:t>Use </a:t>
            </a:r>
            <a:r>
              <a:rPr lang="en" sz="1600"/>
              <a:t>procedural</a:t>
            </a:r>
            <a:r>
              <a:rPr lang="en" sz="1600"/>
              <a:t> generation to generate roads in the form of a city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775" y="1289700"/>
            <a:ext cx="3009699" cy="300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576975" y="4224650"/>
            <a:ext cx="2856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Concept Sketch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Realism isn’t always the primary goal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Regularity can make development faster</a:t>
            </a:r>
          </a:p>
          <a:p>
            <a:pPr indent="-311150" lvl="0" marL="457200">
              <a:spcBef>
                <a:spcPts val="0"/>
              </a:spcBef>
              <a:buSzPts val="1300"/>
              <a:buChar char="-"/>
            </a:pPr>
            <a:r>
              <a:rPr lang="en"/>
              <a:t>Stylized results are sometimes preferable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Demo Time!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Prior Work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Most city layouts in games are built by hand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Looks more realistic, but at the cost of development time and simplicity</a:t>
            </a:r>
          </a:p>
          <a:p>
            <a:pPr indent="-311150" lvl="0" marL="457200">
              <a:spcBef>
                <a:spcPts val="0"/>
              </a:spcBef>
              <a:buSzPts val="1300"/>
              <a:buChar char="-"/>
            </a:pPr>
            <a:r>
              <a:rPr lang="en"/>
              <a:t>Current works don’t have the ability to be generated on the fly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Desired Features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3 different widths of road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3 types of intersections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Stop Lights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Stop Signs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Roundabouts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4 types of city zone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Residential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Commercial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Industrial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Green Space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Road Artwork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Lane markings</a:t>
            </a:r>
          </a:p>
          <a:p>
            <a:pPr indent="-298450" lvl="1" marL="914400" rtl="0">
              <a:spcBef>
                <a:spcPts val="0"/>
              </a:spcBef>
              <a:buSzPts val="1100"/>
              <a:buChar char="-"/>
            </a:pPr>
            <a:r>
              <a:rPr lang="en"/>
              <a:t>Intersection markings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Approach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Start with a grid of empty roads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 a highway that connects one side of the grid to another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 large roads that go across the whole grid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 small roads, with a chance for some spots to remain empty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Make some regular intersections into traffic circles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Zone each cell based on its proximity to the center</a:t>
            </a:r>
          </a:p>
          <a:p>
            <a:pPr indent="-311150" lvl="0" marL="457200">
              <a:spcBef>
                <a:spcPts val="0"/>
              </a:spcBef>
              <a:buSzPts val="1300"/>
              <a:buAutoNum type="arabicPeriod"/>
            </a:pPr>
            <a:r>
              <a:rPr lang="en"/>
              <a:t>Add buildings to each cell based on its zone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View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    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https://goo.gl/dTNhL6</a:t>
            </a: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    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https://jstimac.com/squareCities/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